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07" r:id="rId3"/>
    <p:sldId id="305" r:id="rId4"/>
    <p:sldId id="306" r:id="rId5"/>
    <p:sldId id="317" r:id="rId6"/>
    <p:sldId id="286" r:id="rId7"/>
    <p:sldId id="282" r:id="rId8"/>
    <p:sldId id="283" r:id="rId9"/>
    <p:sldId id="287" r:id="rId10"/>
    <p:sldId id="291" r:id="rId11"/>
    <p:sldId id="292" r:id="rId12"/>
    <p:sldId id="293" r:id="rId13"/>
    <p:sldId id="297" r:id="rId14"/>
    <p:sldId id="308" r:id="rId15"/>
    <p:sldId id="309" r:id="rId16"/>
    <p:sldId id="301" r:id="rId17"/>
    <p:sldId id="302" r:id="rId18"/>
    <p:sldId id="310" r:id="rId19"/>
    <p:sldId id="303" r:id="rId20"/>
    <p:sldId id="311" r:id="rId21"/>
    <p:sldId id="300" r:id="rId22"/>
    <p:sldId id="312" r:id="rId23"/>
    <p:sldId id="288" r:id="rId24"/>
    <p:sldId id="316" r:id="rId25"/>
    <p:sldId id="296" r:id="rId26"/>
    <p:sldId id="313" r:id="rId27"/>
    <p:sldId id="31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2448" autoAdjust="0"/>
  </p:normalViewPr>
  <p:slideViewPr>
    <p:cSldViewPr>
      <p:cViewPr varScale="1">
        <p:scale>
          <a:sx n="80" d="100"/>
          <a:sy n="80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5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</a:t>
            </a:r>
            <a:r>
              <a:rPr lang="en-US" baseline="0" dirty="0" smtClean="0"/>
              <a:t> Note Taker is active and wiki is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</a:t>
            </a:r>
            <a:r>
              <a:rPr lang="en-US" baseline="0" dirty="0" smtClean="0"/>
              <a:t>game guru for next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Programming for</a:t>
            </a:r>
            <a:br>
              <a:rPr lang="en-US" sz="5400" dirty="0" smtClean="0"/>
            </a:br>
            <a:r>
              <a:rPr lang="en-US" sz="5400" dirty="0" smtClean="0"/>
              <a:t>Game Designers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Hyper-Text Markup Language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building block of all websites</a:t>
            </a:r>
          </a:p>
          <a:p>
            <a:endParaRPr lang="en-US" dirty="0" smtClean="0"/>
          </a:p>
          <a:p>
            <a:r>
              <a:rPr lang="en-US" dirty="0" smtClean="0"/>
              <a:t>Only the basics, plus forms</a:t>
            </a:r>
          </a:p>
          <a:p>
            <a:endParaRPr lang="en-US" dirty="0" smtClean="0"/>
          </a:p>
          <a:p>
            <a:r>
              <a:rPr lang="en-US" dirty="0" smtClean="0"/>
              <a:t>Doesn’t need to be pretty!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Methods</a:t>
            </a:r>
          </a:p>
          <a:p>
            <a:endParaRPr lang="en-US" dirty="0" smtClean="0"/>
          </a:p>
          <a:p>
            <a:r>
              <a:rPr lang="en-US" dirty="0" smtClean="0"/>
              <a:t>Debugging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programming look similar, but aren’t the same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Typo intolerant!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9144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Capitalization and punctuation must be precise!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$x;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$x;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NOT 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assigns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3200" dirty="0" smtClean="0"/>
              <a:t>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Game Guru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for Game Designers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8862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$x = 6;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 smtClean="0"/>
              <a:t>Statements happen in order.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$x = $x + 1;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OK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= assigns a 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Roll a d#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the next three weeks, we’ll have ample lab time in class. Bring your computer!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Lisette: Kai S, Ben, Truman, Dakari 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Meghan: Kai M, Grace, </a:t>
            </a:r>
            <a:r>
              <a:rPr lang="en-US" dirty="0" smtClean="0"/>
              <a:t>Zack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Gabriella: Helena, Ethan, Joel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George</a:t>
            </a:r>
            <a:r>
              <a:rPr lang="en-US" smtClean="0"/>
              <a:t>: </a:t>
            </a:r>
            <a:r>
              <a:rPr lang="en-US" smtClean="0"/>
              <a:t>Quinn, </a:t>
            </a:r>
            <a:r>
              <a:rPr lang="en-US" dirty="0" smtClean="0"/>
              <a:t>Bryan, Max</a:t>
            </a:r>
          </a:p>
        </p:txBody>
      </p:sp>
    </p:spTree>
    <p:extLst>
      <p:ext uri="{BB962C8B-B14F-4D97-AF65-F5344CB8AC3E}">
        <p14:creationId xmlns:p14="http://schemas.microsoft.com/office/powerpoint/2010/main" val="322669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of Class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Read the syllabus to know what to do!</a:t>
            </a:r>
          </a:p>
          <a:p>
            <a:pPr lvl="1"/>
            <a:r>
              <a:rPr lang="en-US" dirty="0" smtClean="0"/>
              <a:t>Programming for Game Designers Part 1 due Weds</a:t>
            </a:r>
          </a:p>
          <a:p>
            <a:pPr lvl="1"/>
            <a:r>
              <a:rPr lang="en-US" dirty="0" smtClean="0"/>
              <a:t>Get to Know Hampshire project ongoing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600" b="1" dirty="0" smtClean="0"/>
              <a:t>Game Guru:</a:t>
            </a:r>
            <a:r>
              <a:rPr lang="en-US" sz="1600" dirty="0" smtClean="0"/>
              <a:t> Pick a game to show next class, submit written analysis before class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Guru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</a:p>
          <a:p>
            <a:pPr lvl="1"/>
            <a:r>
              <a:rPr lang="en-US" dirty="0" smtClean="0"/>
              <a:t>Rules of the game</a:t>
            </a:r>
          </a:p>
          <a:p>
            <a:pPr lvl="1"/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Characters</a:t>
            </a:r>
          </a:p>
          <a:p>
            <a:pPr lvl="1"/>
            <a:r>
              <a:rPr lang="en-US" dirty="0" smtClean="0"/>
              <a:t>Animations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Anything at all!</a:t>
            </a:r>
          </a:p>
        </p:txBody>
      </p:sp>
      <p:pic>
        <p:nvPicPr>
          <p:cNvPr id="4" name="Picture 3" descr="observe_and_re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447800"/>
            <a:ext cx="344349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on Wednesday</a:t>
            </a:r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sent to many of you, more soon.</a:t>
            </a:r>
          </a:p>
          <a:p>
            <a:endParaRPr lang="en-US" dirty="0" smtClean="0"/>
          </a:p>
          <a:p>
            <a:r>
              <a:rPr lang="en-US" dirty="0" smtClean="0"/>
              <a:t>A note about probability analysis.</a:t>
            </a:r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programming skills?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7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Programming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Thinking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r>
              <a:rPr lang="en-US" dirty="0" smtClean="0"/>
              <a:t>Research and </a:t>
            </a:r>
            <a:r>
              <a:rPr lang="en-US" dirty="0"/>
              <a:t>Resourcefulness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Written,</a:t>
            </a:r>
            <a:r>
              <a:rPr lang="en-US" dirty="0"/>
              <a:t> </a:t>
            </a:r>
            <a:r>
              <a:rPr lang="en-US" dirty="0" smtClean="0"/>
              <a:t>Verbal, Visual, Aural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Creative thinking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/>
          </a:p>
          <a:p>
            <a:r>
              <a:rPr lang="en-US" dirty="0" smtClean="0"/>
              <a:t>Attention to detail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800" dirty="0" smtClean="0"/>
          </a:p>
          <a:p>
            <a:r>
              <a:rPr lang="en-US" dirty="0" smtClean="0"/>
              <a:t>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0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Storing files on your hard drive</a:t>
            </a:r>
          </a:p>
          <a:p>
            <a:pPr lvl="1"/>
            <a:r>
              <a:rPr lang="en-US" dirty="0" smtClean="0"/>
              <a:t>Backups?</a:t>
            </a:r>
          </a:p>
          <a:p>
            <a:endParaRPr lang="en-US" dirty="0" smtClean="0"/>
          </a:p>
          <a:p>
            <a:r>
              <a:rPr lang="en-US" dirty="0" smtClean="0"/>
              <a:t>Project organization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</TotalTime>
  <Words>921</Words>
  <Application>Microsoft Macintosh PowerPoint</Application>
  <PresentationFormat>On-screen Show (4:3)</PresentationFormat>
  <Paragraphs>241</Paragraphs>
  <Slides>27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Programming for Game Designers</vt:lpstr>
      <vt:lpstr>Overview</vt:lpstr>
      <vt:lpstr>Game Guru</vt:lpstr>
      <vt:lpstr>Survey</vt:lpstr>
      <vt:lpstr>Dice Game</vt:lpstr>
      <vt:lpstr>Growth Mindset Reminder</vt:lpstr>
      <vt:lpstr>Skills</vt:lpstr>
      <vt:lpstr>Game Programming Skills</vt:lpstr>
      <vt:lpstr>Organization</vt:lpstr>
      <vt:lpstr>HTML</vt:lpstr>
      <vt:lpstr>PHP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Programming</vt:lpstr>
      <vt:lpstr>Variables</vt:lpstr>
      <vt:lpstr>Methods</vt:lpstr>
      <vt:lpstr>Lab Time</vt:lpstr>
      <vt:lpstr>Outside of Class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25</cp:revision>
  <dcterms:created xsi:type="dcterms:W3CDTF">2013-08-30T15:25:05Z</dcterms:created>
  <dcterms:modified xsi:type="dcterms:W3CDTF">2014-09-29T15:27:56Z</dcterms:modified>
</cp:coreProperties>
</file>